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ED8120-106D-4CD3-908E-6A638B5F6620}" type="doc">
      <dgm:prSet loTypeId="urn:microsoft.com/office/officeart/2008/layout/Lined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9B7EF66-A31C-4F46-8DA9-7623B4FEF91B}">
      <dgm:prSet/>
      <dgm:spPr/>
      <dgm:t>
        <a:bodyPr/>
        <a:lstStyle/>
        <a:p>
          <a:r>
            <a:rPr lang="da-DK" dirty="0"/>
            <a:t>Main </a:t>
          </a:r>
          <a:r>
            <a:rPr lang="da-DK" dirty="0" err="1"/>
            <a:t>question</a:t>
          </a:r>
          <a:r>
            <a:rPr lang="da-DK" dirty="0"/>
            <a:t>: Is </a:t>
          </a:r>
          <a:r>
            <a:rPr lang="da-DK" dirty="0" err="1"/>
            <a:t>there</a:t>
          </a:r>
          <a:r>
            <a:rPr lang="da-DK" dirty="0"/>
            <a:t> a bias in </a:t>
          </a:r>
          <a:r>
            <a:rPr lang="da-DK" dirty="0" err="1"/>
            <a:t>wikipedia</a:t>
          </a:r>
          <a:r>
            <a:rPr lang="da-DK" dirty="0"/>
            <a:t> </a:t>
          </a:r>
          <a:r>
            <a:rPr lang="da-DK" dirty="0" err="1"/>
            <a:t>articles</a:t>
          </a:r>
          <a:r>
            <a:rPr lang="da-DK" dirty="0"/>
            <a:t> </a:t>
          </a:r>
          <a:r>
            <a:rPr lang="da-DK" dirty="0" err="1"/>
            <a:t>within</a:t>
          </a:r>
          <a:r>
            <a:rPr lang="da-DK" dirty="0"/>
            <a:t> </a:t>
          </a:r>
          <a:r>
            <a:rPr lang="da-DK" dirty="0" err="1"/>
            <a:t>different</a:t>
          </a:r>
          <a:r>
            <a:rPr lang="da-DK" dirty="0"/>
            <a:t> </a:t>
          </a:r>
          <a:r>
            <a:rPr lang="da-DK" dirty="0" err="1"/>
            <a:t>languages</a:t>
          </a:r>
          <a:endParaRPr lang="en-US" dirty="0"/>
        </a:p>
      </dgm:t>
    </dgm:pt>
    <dgm:pt modelId="{586A5C24-7764-4CFA-BFCD-EB1698BC0ACA}" type="parTrans" cxnId="{7B6CF749-A4E6-4942-96A0-187C2CD4BCA9}">
      <dgm:prSet/>
      <dgm:spPr/>
      <dgm:t>
        <a:bodyPr/>
        <a:lstStyle/>
        <a:p>
          <a:endParaRPr lang="en-US"/>
        </a:p>
      </dgm:t>
    </dgm:pt>
    <dgm:pt modelId="{EB777741-BF0E-41E4-9A25-FFF28CE579BF}" type="sibTrans" cxnId="{7B6CF749-A4E6-4942-96A0-187C2CD4BCA9}">
      <dgm:prSet/>
      <dgm:spPr/>
      <dgm:t>
        <a:bodyPr/>
        <a:lstStyle/>
        <a:p>
          <a:endParaRPr lang="en-US"/>
        </a:p>
      </dgm:t>
    </dgm:pt>
    <dgm:pt modelId="{8ACA03AD-B95B-44E2-9F5E-6B0DD0C589A5}">
      <dgm:prSet/>
      <dgm:spPr/>
      <dgm:t>
        <a:bodyPr/>
        <a:lstStyle/>
        <a:p>
          <a:r>
            <a:rPr lang="da-DK" dirty="0" err="1"/>
            <a:t>We</a:t>
          </a:r>
          <a:r>
            <a:rPr lang="da-DK" dirty="0"/>
            <a:t> </a:t>
          </a:r>
          <a:r>
            <a:rPr lang="da-DK" dirty="0" err="1"/>
            <a:t>aim</a:t>
          </a:r>
          <a:r>
            <a:rPr lang="da-DK" dirty="0"/>
            <a:t> to </a:t>
          </a:r>
          <a:r>
            <a:rPr lang="da-DK" dirty="0" err="1"/>
            <a:t>quantify</a:t>
          </a:r>
          <a:r>
            <a:rPr lang="da-DK" dirty="0"/>
            <a:t> </a:t>
          </a:r>
          <a:r>
            <a:rPr lang="da-DK" dirty="0" err="1"/>
            <a:t>this</a:t>
          </a:r>
          <a:r>
            <a:rPr lang="da-DK" dirty="0"/>
            <a:t> by </a:t>
          </a:r>
          <a:r>
            <a:rPr lang="da-DK" dirty="0" err="1"/>
            <a:t>building</a:t>
          </a:r>
          <a:r>
            <a:rPr lang="da-DK" dirty="0"/>
            <a:t> and </a:t>
          </a:r>
          <a:r>
            <a:rPr lang="da-DK" dirty="0" err="1"/>
            <a:t>analysing</a:t>
          </a:r>
          <a:r>
            <a:rPr lang="da-DK" dirty="0"/>
            <a:t> a </a:t>
          </a:r>
          <a:r>
            <a:rPr lang="da-DK" dirty="0" err="1"/>
            <a:t>network</a:t>
          </a:r>
          <a:endParaRPr lang="en-US" dirty="0"/>
        </a:p>
      </dgm:t>
    </dgm:pt>
    <dgm:pt modelId="{AEB70176-2FDB-4932-BE83-30280284EE71}" type="parTrans" cxnId="{25A5A6F5-47E8-4BF4-AEA5-6377D87F2ADE}">
      <dgm:prSet/>
      <dgm:spPr/>
      <dgm:t>
        <a:bodyPr/>
        <a:lstStyle/>
        <a:p>
          <a:endParaRPr lang="en-US"/>
        </a:p>
      </dgm:t>
    </dgm:pt>
    <dgm:pt modelId="{870DEAB0-548F-45AB-A101-A6C57E00E5D2}" type="sibTrans" cxnId="{25A5A6F5-47E8-4BF4-AEA5-6377D87F2ADE}">
      <dgm:prSet/>
      <dgm:spPr/>
      <dgm:t>
        <a:bodyPr/>
        <a:lstStyle/>
        <a:p>
          <a:endParaRPr lang="en-US"/>
        </a:p>
      </dgm:t>
    </dgm:pt>
    <dgm:pt modelId="{C7893AE9-2B4C-495A-A695-0591FFCBA5E9}">
      <dgm:prSet/>
      <dgm:spPr/>
      <dgm:t>
        <a:bodyPr/>
        <a:lstStyle/>
        <a:p>
          <a:r>
            <a:rPr lang="en-US" dirty="0"/>
            <a:t>We will tie text data to network data by </a:t>
          </a:r>
          <a:r>
            <a:rPr lang="en-US" dirty="0" err="1"/>
            <a:t>analysing</a:t>
          </a:r>
          <a:r>
            <a:rPr lang="en-US" dirty="0"/>
            <a:t> text content within communities or high-degree articles </a:t>
          </a:r>
        </a:p>
      </dgm:t>
    </dgm:pt>
    <dgm:pt modelId="{04E478F9-1374-4DD1-9FEB-7523CC56E4A8}" type="parTrans" cxnId="{2ECDAEA2-E524-402D-B494-55A038E75ADF}">
      <dgm:prSet/>
      <dgm:spPr/>
      <dgm:t>
        <a:bodyPr/>
        <a:lstStyle/>
        <a:p>
          <a:endParaRPr lang="en-US"/>
        </a:p>
      </dgm:t>
    </dgm:pt>
    <dgm:pt modelId="{6E05AB9A-0C87-485C-AEC8-A97CAF685B18}" type="sibTrans" cxnId="{2ECDAEA2-E524-402D-B494-55A038E75ADF}">
      <dgm:prSet/>
      <dgm:spPr/>
      <dgm:t>
        <a:bodyPr/>
        <a:lstStyle/>
        <a:p>
          <a:endParaRPr lang="en-US"/>
        </a:p>
      </dgm:t>
    </dgm:pt>
    <dgm:pt modelId="{1B15BBA3-EAA4-7743-991A-72D83E3203BC}" type="pres">
      <dgm:prSet presAssocID="{30ED8120-106D-4CD3-908E-6A638B5F6620}" presName="vert0" presStyleCnt="0">
        <dgm:presLayoutVars>
          <dgm:dir/>
          <dgm:animOne val="branch"/>
          <dgm:animLvl val="lvl"/>
        </dgm:presLayoutVars>
      </dgm:prSet>
      <dgm:spPr/>
    </dgm:pt>
    <dgm:pt modelId="{94B3F3AE-F1AA-9049-994D-3D7F1030EF7A}" type="pres">
      <dgm:prSet presAssocID="{C9B7EF66-A31C-4F46-8DA9-7623B4FEF91B}" presName="thickLine" presStyleLbl="alignNode1" presStyleIdx="0" presStyleCnt="3"/>
      <dgm:spPr/>
    </dgm:pt>
    <dgm:pt modelId="{4158628F-76DD-4743-A06E-AE502DED2FA9}" type="pres">
      <dgm:prSet presAssocID="{C9B7EF66-A31C-4F46-8DA9-7623B4FEF91B}" presName="horz1" presStyleCnt="0"/>
      <dgm:spPr/>
    </dgm:pt>
    <dgm:pt modelId="{693DB85F-BD1C-B145-A9F5-4D06A3DEC1ED}" type="pres">
      <dgm:prSet presAssocID="{C9B7EF66-A31C-4F46-8DA9-7623B4FEF91B}" presName="tx1" presStyleLbl="revTx" presStyleIdx="0" presStyleCnt="3"/>
      <dgm:spPr/>
    </dgm:pt>
    <dgm:pt modelId="{4522874A-8C50-F546-8C33-028CCA0A39AC}" type="pres">
      <dgm:prSet presAssocID="{C9B7EF66-A31C-4F46-8DA9-7623B4FEF91B}" presName="vert1" presStyleCnt="0"/>
      <dgm:spPr/>
    </dgm:pt>
    <dgm:pt modelId="{2F48DFB2-0363-094C-98C2-AE6F5F7E042D}" type="pres">
      <dgm:prSet presAssocID="{8ACA03AD-B95B-44E2-9F5E-6B0DD0C589A5}" presName="thickLine" presStyleLbl="alignNode1" presStyleIdx="1" presStyleCnt="3"/>
      <dgm:spPr/>
    </dgm:pt>
    <dgm:pt modelId="{F3CBDC83-2DD5-3D46-960A-8992C62DB093}" type="pres">
      <dgm:prSet presAssocID="{8ACA03AD-B95B-44E2-9F5E-6B0DD0C589A5}" presName="horz1" presStyleCnt="0"/>
      <dgm:spPr/>
    </dgm:pt>
    <dgm:pt modelId="{6FA2B09B-9624-2349-82AB-627C7978EDFB}" type="pres">
      <dgm:prSet presAssocID="{8ACA03AD-B95B-44E2-9F5E-6B0DD0C589A5}" presName="tx1" presStyleLbl="revTx" presStyleIdx="1" presStyleCnt="3"/>
      <dgm:spPr/>
    </dgm:pt>
    <dgm:pt modelId="{BD9F64F2-9427-134C-BF27-7124C149C9C5}" type="pres">
      <dgm:prSet presAssocID="{8ACA03AD-B95B-44E2-9F5E-6B0DD0C589A5}" presName="vert1" presStyleCnt="0"/>
      <dgm:spPr/>
    </dgm:pt>
    <dgm:pt modelId="{BB98BD97-0F90-0B47-9614-FB27CAB8381C}" type="pres">
      <dgm:prSet presAssocID="{C7893AE9-2B4C-495A-A695-0591FFCBA5E9}" presName="thickLine" presStyleLbl="alignNode1" presStyleIdx="2" presStyleCnt="3"/>
      <dgm:spPr/>
    </dgm:pt>
    <dgm:pt modelId="{1B1FA364-9482-994C-B781-392CC0EC12CE}" type="pres">
      <dgm:prSet presAssocID="{C7893AE9-2B4C-495A-A695-0591FFCBA5E9}" presName="horz1" presStyleCnt="0"/>
      <dgm:spPr/>
    </dgm:pt>
    <dgm:pt modelId="{7E0B268B-4CDC-C74B-BF5F-B13AE19AED39}" type="pres">
      <dgm:prSet presAssocID="{C7893AE9-2B4C-495A-A695-0591FFCBA5E9}" presName="tx1" presStyleLbl="revTx" presStyleIdx="2" presStyleCnt="3"/>
      <dgm:spPr/>
    </dgm:pt>
    <dgm:pt modelId="{077F2495-5206-5046-801C-BD758F1EE438}" type="pres">
      <dgm:prSet presAssocID="{C7893AE9-2B4C-495A-A695-0591FFCBA5E9}" presName="vert1" presStyleCnt="0"/>
      <dgm:spPr/>
    </dgm:pt>
  </dgm:ptLst>
  <dgm:cxnLst>
    <dgm:cxn modelId="{7B6CF749-A4E6-4942-96A0-187C2CD4BCA9}" srcId="{30ED8120-106D-4CD3-908E-6A638B5F6620}" destId="{C9B7EF66-A31C-4F46-8DA9-7623B4FEF91B}" srcOrd="0" destOrd="0" parTransId="{586A5C24-7764-4CFA-BFCD-EB1698BC0ACA}" sibTransId="{EB777741-BF0E-41E4-9A25-FFF28CE579BF}"/>
    <dgm:cxn modelId="{B057187B-7C03-5D48-95DB-EDDEC377863B}" type="presOf" srcId="{8ACA03AD-B95B-44E2-9F5E-6B0DD0C589A5}" destId="{6FA2B09B-9624-2349-82AB-627C7978EDFB}" srcOrd="0" destOrd="0" presId="urn:microsoft.com/office/officeart/2008/layout/LinedList"/>
    <dgm:cxn modelId="{983B0C7E-C8E0-0F45-80AF-1154651BB0F9}" type="presOf" srcId="{C7893AE9-2B4C-495A-A695-0591FFCBA5E9}" destId="{7E0B268B-4CDC-C74B-BF5F-B13AE19AED39}" srcOrd="0" destOrd="0" presId="urn:microsoft.com/office/officeart/2008/layout/LinedList"/>
    <dgm:cxn modelId="{2ECDAEA2-E524-402D-B494-55A038E75ADF}" srcId="{30ED8120-106D-4CD3-908E-6A638B5F6620}" destId="{C7893AE9-2B4C-495A-A695-0591FFCBA5E9}" srcOrd="2" destOrd="0" parTransId="{04E478F9-1374-4DD1-9FEB-7523CC56E4A8}" sibTransId="{6E05AB9A-0C87-485C-AEC8-A97CAF685B18}"/>
    <dgm:cxn modelId="{9686F3C4-B7FD-1548-83EE-F50FD9045F11}" type="presOf" srcId="{30ED8120-106D-4CD3-908E-6A638B5F6620}" destId="{1B15BBA3-EAA4-7743-991A-72D83E3203BC}" srcOrd="0" destOrd="0" presId="urn:microsoft.com/office/officeart/2008/layout/LinedList"/>
    <dgm:cxn modelId="{1AA1DFCF-C143-F64E-A553-7AE3EA94C300}" type="presOf" srcId="{C9B7EF66-A31C-4F46-8DA9-7623B4FEF91B}" destId="{693DB85F-BD1C-B145-A9F5-4D06A3DEC1ED}" srcOrd="0" destOrd="0" presId="urn:microsoft.com/office/officeart/2008/layout/LinedList"/>
    <dgm:cxn modelId="{25A5A6F5-47E8-4BF4-AEA5-6377D87F2ADE}" srcId="{30ED8120-106D-4CD3-908E-6A638B5F6620}" destId="{8ACA03AD-B95B-44E2-9F5E-6B0DD0C589A5}" srcOrd="1" destOrd="0" parTransId="{AEB70176-2FDB-4932-BE83-30280284EE71}" sibTransId="{870DEAB0-548F-45AB-A101-A6C57E00E5D2}"/>
    <dgm:cxn modelId="{3F162C68-F226-FE47-BEEC-7CE29C050D21}" type="presParOf" srcId="{1B15BBA3-EAA4-7743-991A-72D83E3203BC}" destId="{94B3F3AE-F1AA-9049-994D-3D7F1030EF7A}" srcOrd="0" destOrd="0" presId="urn:microsoft.com/office/officeart/2008/layout/LinedList"/>
    <dgm:cxn modelId="{A287C44E-0AE0-9849-B516-D3AFDFE2D4FD}" type="presParOf" srcId="{1B15BBA3-EAA4-7743-991A-72D83E3203BC}" destId="{4158628F-76DD-4743-A06E-AE502DED2FA9}" srcOrd="1" destOrd="0" presId="urn:microsoft.com/office/officeart/2008/layout/LinedList"/>
    <dgm:cxn modelId="{8A284DBE-6D4B-094B-8114-88D46A14ABAE}" type="presParOf" srcId="{4158628F-76DD-4743-A06E-AE502DED2FA9}" destId="{693DB85F-BD1C-B145-A9F5-4D06A3DEC1ED}" srcOrd="0" destOrd="0" presId="urn:microsoft.com/office/officeart/2008/layout/LinedList"/>
    <dgm:cxn modelId="{1ED1FF00-E775-4547-8B64-EE03B7A40AD1}" type="presParOf" srcId="{4158628F-76DD-4743-A06E-AE502DED2FA9}" destId="{4522874A-8C50-F546-8C33-028CCA0A39AC}" srcOrd="1" destOrd="0" presId="urn:microsoft.com/office/officeart/2008/layout/LinedList"/>
    <dgm:cxn modelId="{AE0C0E5F-52C7-1540-B103-6E0AC64843A9}" type="presParOf" srcId="{1B15BBA3-EAA4-7743-991A-72D83E3203BC}" destId="{2F48DFB2-0363-094C-98C2-AE6F5F7E042D}" srcOrd="2" destOrd="0" presId="urn:microsoft.com/office/officeart/2008/layout/LinedList"/>
    <dgm:cxn modelId="{C7D28000-AFA9-A844-A2F8-9C50660492CF}" type="presParOf" srcId="{1B15BBA3-EAA4-7743-991A-72D83E3203BC}" destId="{F3CBDC83-2DD5-3D46-960A-8992C62DB093}" srcOrd="3" destOrd="0" presId="urn:microsoft.com/office/officeart/2008/layout/LinedList"/>
    <dgm:cxn modelId="{FE67B27F-6127-4C4D-91B9-461CF798F333}" type="presParOf" srcId="{F3CBDC83-2DD5-3D46-960A-8992C62DB093}" destId="{6FA2B09B-9624-2349-82AB-627C7978EDFB}" srcOrd="0" destOrd="0" presId="urn:microsoft.com/office/officeart/2008/layout/LinedList"/>
    <dgm:cxn modelId="{32C9B349-FDA2-D04C-9A37-F9EE8924DD48}" type="presParOf" srcId="{F3CBDC83-2DD5-3D46-960A-8992C62DB093}" destId="{BD9F64F2-9427-134C-BF27-7124C149C9C5}" srcOrd="1" destOrd="0" presId="urn:microsoft.com/office/officeart/2008/layout/LinedList"/>
    <dgm:cxn modelId="{532C1121-4286-5543-8EBA-0F06B3274643}" type="presParOf" srcId="{1B15BBA3-EAA4-7743-991A-72D83E3203BC}" destId="{BB98BD97-0F90-0B47-9614-FB27CAB8381C}" srcOrd="4" destOrd="0" presId="urn:microsoft.com/office/officeart/2008/layout/LinedList"/>
    <dgm:cxn modelId="{52EC4694-1536-3249-BB08-44B971EA6CFC}" type="presParOf" srcId="{1B15BBA3-EAA4-7743-991A-72D83E3203BC}" destId="{1B1FA364-9482-994C-B781-392CC0EC12CE}" srcOrd="5" destOrd="0" presId="urn:microsoft.com/office/officeart/2008/layout/LinedList"/>
    <dgm:cxn modelId="{F48BA9DD-1EEC-E444-AAD9-DD79DF702DFC}" type="presParOf" srcId="{1B1FA364-9482-994C-B781-392CC0EC12CE}" destId="{7E0B268B-4CDC-C74B-BF5F-B13AE19AED39}" srcOrd="0" destOrd="0" presId="urn:microsoft.com/office/officeart/2008/layout/LinedList"/>
    <dgm:cxn modelId="{5D1B9330-CCAE-634D-A7DF-A6F5F3819FE8}" type="presParOf" srcId="{1B1FA364-9482-994C-B781-392CC0EC12CE}" destId="{077F2495-5206-5046-801C-BD758F1EE4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3F3AE-F1AA-9049-994D-3D7F1030EF7A}">
      <dsp:nvSpPr>
        <dsp:cNvPr id="0" name=""/>
        <dsp:cNvSpPr/>
      </dsp:nvSpPr>
      <dsp:spPr>
        <a:xfrm>
          <a:off x="0" y="1672"/>
          <a:ext cx="874759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3DB85F-BD1C-B145-A9F5-4D06A3DEC1ED}">
      <dsp:nvSpPr>
        <dsp:cNvPr id="0" name=""/>
        <dsp:cNvSpPr/>
      </dsp:nvSpPr>
      <dsp:spPr>
        <a:xfrm>
          <a:off x="0" y="1672"/>
          <a:ext cx="8747596" cy="1140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 dirty="0"/>
            <a:t>Main </a:t>
          </a:r>
          <a:r>
            <a:rPr lang="da-DK" sz="3000" kern="1200" dirty="0" err="1"/>
            <a:t>question</a:t>
          </a:r>
          <a:r>
            <a:rPr lang="da-DK" sz="3000" kern="1200" dirty="0"/>
            <a:t>: Is </a:t>
          </a:r>
          <a:r>
            <a:rPr lang="da-DK" sz="3000" kern="1200" dirty="0" err="1"/>
            <a:t>there</a:t>
          </a:r>
          <a:r>
            <a:rPr lang="da-DK" sz="3000" kern="1200" dirty="0"/>
            <a:t> a bias in </a:t>
          </a:r>
          <a:r>
            <a:rPr lang="da-DK" sz="3000" kern="1200" dirty="0" err="1"/>
            <a:t>wikipedia</a:t>
          </a:r>
          <a:r>
            <a:rPr lang="da-DK" sz="3000" kern="1200" dirty="0"/>
            <a:t> </a:t>
          </a:r>
          <a:r>
            <a:rPr lang="da-DK" sz="3000" kern="1200" dirty="0" err="1"/>
            <a:t>articles</a:t>
          </a:r>
          <a:r>
            <a:rPr lang="da-DK" sz="3000" kern="1200" dirty="0"/>
            <a:t> </a:t>
          </a:r>
          <a:r>
            <a:rPr lang="da-DK" sz="3000" kern="1200" dirty="0" err="1"/>
            <a:t>within</a:t>
          </a:r>
          <a:r>
            <a:rPr lang="da-DK" sz="3000" kern="1200" dirty="0"/>
            <a:t> </a:t>
          </a:r>
          <a:r>
            <a:rPr lang="da-DK" sz="3000" kern="1200" dirty="0" err="1"/>
            <a:t>different</a:t>
          </a:r>
          <a:r>
            <a:rPr lang="da-DK" sz="3000" kern="1200" dirty="0"/>
            <a:t> </a:t>
          </a:r>
          <a:r>
            <a:rPr lang="da-DK" sz="3000" kern="1200" dirty="0" err="1"/>
            <a:t>languages</a:t>
          </a:r>
          <a:endParaRPr lang="en-US" sz="3000" kern="1200" dirty="0"/>
        </a:p>
      </dsp:txBody>
      <dsp:txXfrm>
        <a:off x="0" y="1672"/>
        <a:ext cx="8747596" cy="1140566"/>
      </dsp:txXfrm>
    </dsp:sp>
    <dsp:sp modelId="{2F48DFB2-0363-094C-98C2-AE6F5F7E042D}">
      <dsp:nvSpPr>
        <dsp:cNvPr id="0" name=""/>
        <dsp:cNvSpPr/>
      </dsp:nvSpPr>
      <dsp:spPr>
        <a:xfrm>
          <a:off x="0" y="1142238"/>
          <a:ext cx="874759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A2B09B-9624-2349-82AB-627C7978EDFB}">
      <dsp:nvSpPr>
        <dsp:cNvPr id="0" name=""/>
        <dsp:cNvSpPr/>
      </dsp:nvSpPr>
      <dsp:spPr>
        <a:xfrm>
          <a:off x="0" y="1142238"/>
          <a:ext cx="8747596" cy="1140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 dirty="0" err="1"/>
            <a:t>We</a:t>
          </a:r>
          <a:r>
            <a:rPr lang="da-DK" sz="3000" kern="1200" dirty="0"/>
            <a:t> </a:t>
          </a:r>
          <a:r>
            <a:rPr lang="da-DK" sz="3000" kern="1200" dirty="0" err="1"/>
            <a:t>aim</a:t>
          </a:r>
          <a:r>
            <a:rPr lang="da-DK" sz="3000" kern="1200" dirty="0"/>
            <a:t> to </a:t>
          </a:r>
          <a:r>
            <a:rPr lang="da-DK" sz="3000" kern="1200" dirty="0" err="1"/>
            <a:t>quantify</a:t>
          </a:r>
          <a:r>
            <a:rPr lang="da-DK" sz="3000" kern="1200" dirty="0"/>
            <a:t> </a:t>
          </a:r>
          <a:r>
            <a:rPr lang="da-DK" sz="3000" kern="1200" dirty="0" err="1"/>
            <a:t>this</a:t>
          </a:r>
          <a:r>
            <a:rPr lang="da-DK" sz="3000" kern="1200" dirty="0"/>
            <a:t> by </a:t>
          </a:r>
          <a:r>
            <a:rPr lang="da-DK" sz="3000" kern="1200" dirty="0" err="1"/>
            <a:t>building</a:t>
          </a:r>
          <a:r>
            <a:rPr lang="da-DK" sz="3000" kern="1200" dirty="0"/>
            <a:t> and </a:t>
          </a:r>
          <a:r>
            <a:rPr lang="da-DK" sz="3000" kern="1200" dirty="0" err="1"/>
            <a:t>analysing</a:t>
          </a:r>
          <a:r>
            <a:rPr lang="da-DK" sz="3000" kern="1200" dirty="0"/>
            <a:t> a </a:t>
          </a:r>
          <a:r>
            <a:rPr lang="da-DK" sz="3000" kern="1200" dirty="0" err="1"/>
            <a:t>network</a:t>
          </a:r>
          <a:endParaRPr lang="en-US" sz="3000" kern="1200" dirty="0"/>
        </a:p>
      </dsp:txBody>
      <dsp:txXfrm>
        <a:off x="0" y="1142238"/>
        <a:ext cx="8747596" cy="1140566"/>
      </dsp:txXfrm>
    </dsp:sp>
    <dsp:sp modelId="{BB98BD97-0F90-0B47-9614-FB27CAB8381C}">
      <dsp:nvSpPr>
        <dsp:cNvPr id="0" name=""/>
        <dsp:cNvSpPr/>
      </dsp:nvSpPr>
      <dsp:spPr>
        <a:xfrm>
          <a:off x="0" y="2282804"/>
          <a:ext cx="874759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0B268B-4CDC-C74B-BF5F-B13AE19AED39}">
      <dsp:nvSpPr>
        <dsp:cNvPr id="0" name=""/>
        <dsp:cNvSpPr/>
      </dsp:nvSpPr>
      <dsp:spPr>
        <a:xfrm>
          <a:off x="0" y="2282804"/>
          <a:ext cx="8747596" cy="1140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We will tie text data to network data by </a:t>
          </a:r>
          <a:r>
            <a:rPr lang="en-US" sz="3000" kern="1200" dirty="0" err="1"/>
            <a:t>analysing</a:t>
          </a:r>
          <a:r>
            <a:rPr lang="en-US" sz="3000" kern="1200" dirty="0"/>
            <a:t> text content within communities or high-degree articles </a:t>
          </a:r>
        </a:p>
      </dsp:txBody>
      <dsp:txXfrm>
        <a:off x="0" y="2282804"/>
        <a:ext cx="8747596" cy="1140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38BB5E-7D72-9898-51A7-4646EEA44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A5A4DD5-972D-29C7-21F3-F71742645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B3283D6-8743-5922-7C11-AA62D1145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C1838B3-38C8-C84F-772C-896AB025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0E79C28-1387-EBB7-5273-B64CF7E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6693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00752-51A3-C4D9-F05B-305786BF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E71EF34-C6BA-DFCF-820A-EA1B64FB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B47DF8B-82EE-0B1A-434F-F0270E5A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D367F84-8344-F33E-AFA3-AA98C02C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D8DE699-DFCC-F837-B8A9-44F308F6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01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19BE3BB9-242B-D231-30AA-A6759C3DA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ADC644D-D7F1-6147-8EEE-01651B0A0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77FBBA5-D1E2-7271-C0BE-CA035E7DB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AB8D901-82D5-5B71-5358-D8F14361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2431873-F664-E151-63F5-61AC7313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45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491AB-EC10-EF5E-9015-8CBB3871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EFDC479-663C-BB65-D472-FFBBC0EB4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859EE7C-DE74-C0B8-7BBC-1F75BA813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0F78EEA-114A-1F87-B803-0290DCA1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579F92A-46E0-11E0-F149-52CAAE18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718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B212C-1D22-FDE9-251C-7103FB8A4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6AC09AB-D4CB-633C-70C6-7AE0C89D6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DDD58CC-25C0-68AB-7C89-C63F19AC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BF4868F-546A-A9FD-1955-759167FF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2AB959-B381-E0FE-9FCE-6F0C164C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79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12022-FA2B-5BAF-6B99-13A37D0F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FCCDC1-B892-DBC6-36E4-2AE684F41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2980C32-8EF4-5394-CB1C-15B8D95C7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F3687D6-369E-F6B7-6655-18280EEA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7B50C68-8620-630C-0375-929FF173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2772C7F-CED2-26C7-485D-89B96C1C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297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C16F7-ECA4-72E4-A397-DF4A0B7F5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519A26C-54C9-DF09-14F0-EB918530E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4BF3D0D-5B61-CB2B-7AE7-04D384AFC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8043D67-37AB-858C-FB30-0CEF52B70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1186772-C7EC-2CD2-0C20-3A7E08FF4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BA639004-7120-4845-E1C9-5FFEEA83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C6A431C-3320-C072-85C4-D45915E4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1AD0CE8-0822-C6BA-722B-A86DAC14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0741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38AA53-F1D1-DF96-2590-3ADA7196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BB471AE3-3369-2F2D-7568-E901AED5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6A6E77F-A927-91E2-67A6-4AC4A93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A974C28-CD5D-2EE5-FE19-7C050B05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101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E1B90446-AD76-8095-CBAC-A913BB14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9948EAA1-A873-9E2C-14BE-5169EA02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000C90-6613-776B-4E1A-B1CA2161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210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0EDC8-A64F-16C7-CFA2-D331BF7F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56F6E0-0453-5544-CDE0-50A70D153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0682008-6EB3-8859-1635-5FAE3CAA9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DB67A9E-064F-B517-3FFB-3F722658B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9938810-709D-4C57-61F9-BA880B9D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E506D07-F183-BC91-73A5-E0E58C0C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948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68890-F765-AD23-BADB-5A5C14CC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E52173E-67DF-8125-809B-3FC0EAE71D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63F9568-2832-738A-5410-49ED5A419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9F804C7-96D2-5450-AB4E-DF280074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0883CEF-2926-2F41-B9A4-30F3753C9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9F94662-3881-8097-D45B-66DF511F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96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E9752F58-1C1E-225A-3B72-40ADFE7F7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09C32DC-D3B3-CE3D-A112-8DA84CCDE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D1DC3E2-C0FC-EB3C-2295-272D4FE80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7B565-BF81-624E-8DEE-071F355A69FE}" type="datetimeFigureOut">
              <a:rPr lang="da-DK" smtClean="0"/>
              <a:t>18.04.2023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E2859BE-91D7-521E-919D-D3D47432C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D5C414F-A985-6253-D30F-1C97AA5A9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DF2C3-0F4B-8B4F-80FC-686E2C77AE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922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F18251-69C0-12DB-7DFE-4C456CE4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da-DK" sz="2800"/>
              <a:t>Central Idea</a:t>
            </a:r>
          </a:p>
        </p:txBody>
      </p:sp>
      <p:graphicFrame>
        <p:nvGraphicFramePr>
          <p:cNvPr id="7" name="Pladsholder til indhold 2">
            <a:extLst>
              <a:ext uri="{FF2B5EF4-FFF2-40B4-BE49-F238E27FC236}">
                <a16:creationId xmlns:a16="http://schemas.microsoft.com/office/drawing/2014/main" id="{9B6341D5-CD31-CDB3-A177-798EE58CA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721005"/>
              </p:ext>
            </p:extLst>
          </p:nvPr>
        </p:nvGraphicFramePr>
        <p:xfrm>
          <a:off x="841247" y="2359152"/>
          <a:ext cx="8747596" cy="342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Undertitel 2">
            <a:extLst>
              <a:ext uri="{FF2B5EF4-FFF2-40B4-BE49-F238E27FC236}">
                <a16:creationId xmlns:a16="http://schemas.microsoft.com/office/drawing/2014/main" id="{F27D848F-9724-0386-73BF-F549E9544941}"/>
              </a:ext>
            </a:extLst>
          </p:cNvPr>
          <p:cNvSpPr txBox="1">
            <a:spLocks/>
          </p:cNvSpPr>
          <p:nvPr/>
        </p:nvSpPr>
        <p:spPr>
          <a:xfrm>
            <a:off x="5893556" y="6308802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 Magnus (s204072) and Philip (s204147)</a:t>
            </a:r>
          </a:p>
        </p:txBody>
      </p:sp>
    </p:spTree>
    <p:extLst>
      <p:ext uri="{BB962C8B-B14F-4D97-AF65-F5344CB8AC3E}">
        <p14:creationId xmlns:p14="http://schemas.microsoft.com/office/powerpoint/2010/main" val="279772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F18251-69C0-12DB-7DFE-4C456CE4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da-DK" sz="3400"/>
              <a:t>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6B0326-0BA9-B324-EFB2-E683D64A3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da-DK" sz="1800" dirty="0" err="1"/>
              <a:t>Scrape</a:t>
            </a:r>
            <a:r>
              <a:rPr lang="da-DK" sz="1800" dirty="0"/>
              <a:t> all references </a:t>
            </a:r>
            <a:r>
              <a:rPr lang="da-DK" sz="1800" dirty="0" err="1"/>
              <a:t>within</a:t>
            </a:r>
            <a:r>
              <a:rPr lang="da-DK" sz="1800" dirty="0"/>
              <a:t> Cold </a:t>
            </a:r>
            <a:r>
              <a:rPr lang="da-DK" sz="1800" dirty="0" err="1"/>
              <a:t>War</a:t>
            </a:r>
            <a:r>
              <a:rPr lang="da-DK" sz="1800" dirty="0"/>
              <a:t> page</a:t>
            </a:r>
          </a:p>
          <a:p>
            <a:r>
              <a:rPr lang="da-DK" sz="1800" dirty="0" err="1"/>
              <a:t>Build</a:t>
            </a:r>
            <a:r>
              <a:rPr lang="da-DK" sz="1800" dirty="0"/>
              <a:t> dataset with columns</a:t>
            </a:r>
          </a:p>
          <a:p>
            <a:pPr lvl="1"/>
            <a:r>
              <a:rPr lang="da-DK" sz="1800" dirty="0"/>
              <a:t>URL</a:t>
            </a:r>
          </a:p>
          <a:p>
            <a:pPr lvl="1"/>
            <a:r>
              <a:rPr lang="da-DK" sz="1800" dirty="0"/>
              <a:t>Title</a:t>
            </a:r>
          </a:p>
          <a:p>
            <a:pPr lvl="1"/>
            <a:r>
              <a:rPr lang="da-DK" sz="1800" dirty="0"/>
              <a:t>References</a:t>
            </a:r>
          </a:p>
          <a:p>
            <a:pPr lvl="1"/>
            <a:r>
              <a:rPr lang="da-DK" sz="1800" dirty="0" err="1"/>
              <a:t>Text</a:t>
            </a:r>
            <a:endParaRPr lang="da-DK" sz="1800" dirty="0"/>
          </a:p>
          <a:p>
            <a:r>
              <a:rPr lang="da-DK" sz="1800" dirty="0" err="1"/>
              <a:t>Use</a:t>
            </a:r>
            <a:r>
              <a:rPr lang="da-DK" sz="1800" dirty="0"/>
              <a:t> </a:t>
            </a:r>
            <a:r>
              <a:rPr lang="da-DK" sz="1800" dirty="0" err="1"/>
              <a:t>text</a:t>
            </a:r>
            <a:r>
              <a:rPr lang="da-DK" sz="1800" dirty="0"/>
              <a:t> for </a:t>
            </a:r>
            <a:r>
              <a:rPr lang="da-DK" sz="1800" dirty="0" err="1"/>
              <a:t>analysis</a:t>
            </a:r>
            <a:r>
              <a:rPr lang="da-DK" sz="1800" dirty="0"/>
              <a:t> on </a:t>
            </a:r>
            <a:r>
              <a:rPr lang="da-DK" sz="1800" dirty="0" err="1"/>
              <a:t>communities</a:t>
            </a:r>
            <a:r>
              <a:rPr lang="da-DK" sz="1800" dirty="0"/>
              <a:t> from Network</a:t>
            </a:r>
          </a:p>
        </p:txBody>
      </p:sp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E08EC9F9-86CE-AA60-0E72-CC622EF8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163276"/>
            <a:ext cx="6440424" cy="447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2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F18251-69C0-12DB-7DFE-4C456CE4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da-DK" sz="2800" dirty="0"/>
              <a:t>Network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6B0326-0BA9-B324-EFB2-E683D64A3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da-DK" sz="1700" dirty="0"/>
              <a:t>Nodes: One for </a:t>
            </a:r>
            <a:r>
              <a:rPr lang="da-DK" sz="1700" dirty="0" err="1"/>
              <a:t>each</a:t>
            </a:r>
            <a:r>
              <a:rPr lang="da-DK" sz="1700" dirty="0"/>
              <a:t> URL</a:t>
            </a:r>
          </a:p>
          <a:p>
            <a:pPr lvl="1"/>
            <a:r>
              <a:rPr lang="da-DK" sz="1700" dirty="0"/>
              <a:t>857 total</a:t>
            </a:r>
          </a:p>
          <a:p>
            <a:r>
              <a:rPr lang="da-DK" sz="1700" dirty="0"/>
              <a:t>Edges: </a:t>
            </a:r>
            <a:r>
              <a:rPr lang="da-DK" sz="1700" dirty="0" err="1"/>
              <a:t>Weights</a:t>
            </a:r>
            <a:r>
              <a:rPr lang="da-DK" sz="1700" dirty="0"/>
              <a:t> from total references </a:t>
            </a:r>
            <a:r>
              <a:rPr lang="da-DK" sz="1700" dirty="0" err="1"/>
              <a:t>between</a:t>
            </a:r>
            <a:r>
              <a:rPr lang="da-DK" sz="1700" dirty="0"/>
              <a:t> </a:t>
            </a:r>
            <a:r>
              <a:rPr lang="da-DK" sz="1700" dirty="0" err="1"/>
              <a:t>two</a:t>
            </a:r>
            <a:r>
              <a:rPr lang="da-DK" sz="1700" dirty="0"/>
              <a:t> </a:t>
            </a:r>
            <a:r>
              <a:rPr lang="da-DK" sz="1700" dirty="0" err="1"/>
              <a:t>URLs</a:t>
            </a:r>
            <a:endParaRPr lang="da-DK" sz="1700" dirty="0"/>
          </a:p>
          <a:p>
            <a:pPr lvl="1"/>
            <a:r>
              <a:rPr lang="da-DK" sz="1700" dirty="0" err="1"/>
              <a:t>Undirected</a:t>
            </a:r>
            <a:endParaRPr lang="da-DK" sz="1700" dirty="0"/>
          </a:p>
          <a:p>
            <a:pPr lvl="1"/>
            <a:r>
              <a:rPr lang="da-DK" sz="1700" dirty="0"/>
              <a:t>16216 total</a:t>
            </a:r>
          </a:p>
        </p:txBody>
      </p:sp>
      <p:pic>
        <p:nvPicPr>
          <p:cNvPr id="5" name="Billede 4" descr="Et billede, der indeholder mørk, stjerne, nattehimmel&#10;&#10;Automatisk genereret beskrivelse">
            <a:extLst>
              <a:ext uri="{FF2B5EF4-FFF2-40B4-BE49-F238E27FC236}">
                <a16:creationId xmlns:a16="http://schemas.microsoft.com/office/drawing/2014/main" id="{2AFEA705-DC23-9FAA-77BB-CDECD1CE5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4499799" y="-437354"/>
            <a:ext cx="7756209" cy="77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27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98</Words>
  <Application>Microsoft Macintosh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Office-tema</vt:lpstr>
      <vt:lpstr>Central Idea</vt:lpstr>
      <vt:lpstr>Data</vt:lpstr>
      <vt:lpstr>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Idea</dc:title>
  <dc:creator>Philip Johannes Fog Helsted</dc:creator>
  <cp:lastModifiedBy>Philip Johannes Fog Helsted</cp:lastModifiedBy>
  <cp:revision>2</cp:revision>
  <dcterms:created xsi:type="dcterms:W3CDTF">2023-04-18T09:44:10Z</dcterms:created>
  <dcterms:modified xsi:type="dcterms:W3CDTF">2023-04-18T12:49:18Z</dcterms:modified>
</cp:coreProperties>
</file>